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7" r:id="rId5"/>
    <p:sldId id="257" r:id="rId6"/>
    <p:sldId id="263" r:id="rId7"/>
    <p:sldId id="259" r:id="rId8"/>
    <p:sldId id="261" r:id="rId9"/>
    <p:sldId id="264" r:id="rId10"/>
    <p:sldId id="258" r:id="rId11"/>
    <p:sldId id="260" r:id="rId12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12" autoAdjust="0"/>
  </p:normalViewPr>
  <p:slideViewPr>
    <p:cSldViewPr snapToGrid="0">
      <p:cViewPr varScale="1">
        <p:scale>
          <a:sx n="54" d="100"/>
          <a:sy n="54" d="100"/>
        </p:scale>
        <p:origin x="62" y="341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8217-F406-4B9D-BD78-7F934683A8D2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A1B6-EEE9-42A3-9398-9D5BEFD8F70B}" type="datetime1">
              <a:rPr lang="nl-NL" smtClean="0"/>
              <a:pPr/>
              <a:t>31-10-2022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87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7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dirty="0"/>
              <a:t>Stukjes</a:t>
            </a:r>
          </a:p>
          <a:p>
            <a:pPr rtl="0"/>
            <a:r>
              <a:rPr lang="nl-NL" dirty="0"/>
              <a:t>Verschillende</a:t>
            </a:r>
          </a:p>
          <a:p>
            <a:pPr rtl="0"/>
            <a:r>
              <a:rPr lang="nl-NL" dirty="0"/>
              <a:t>Per week</a:t>
            </a:r>
          </a:p>
          <a:p>
            <a:pPr rtl="0"/>
            <a:r>
              <a:rPr lang="nl-NL" dirty="0"/>
              <a:t>28 okt </a:t>
            </a:r>
            <a:r>
              <a:rPr lang="nl-NL" dirty="0" err="1"/>
              <a:t>vri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73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en </a:t>
            </a:r>
            <a:r>
              <a:rPr lang="nl-NL" dirty="0" err="1"/>
              <a:t>elif</a:t>
            </a:r>
            <a:r>
              <a:rPr lang="nl-NL" dirty="0"/>
              <a:t> </a:t>
            </a:r>
          </a:p>
          <a:p>
            <a:r>
              <a:rPr lang="nl-NL" dirty="0"/>
              <a:t>Pushen? </a:t>
            </a:r>
            <a:r>
              <a:rPr lang="nl-NL" dirty="0" err="1"/>
              <a:t>Skill</a:t>
            </a:r>
            <a:r>
              <a:rPr lang="nl-NL" dirty="0"/>
              <a:t> les</a:t>
            </a:r>
          </a:p>
          <a:p>
            <a:r>
              <a:rPr lang="nl-NL" dirty="0"/>
              <a:t>Vakantie ingekort idee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3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86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11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81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arktk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9" name="Tijdelijke aanduiding voor tekst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2" name="Tijdelijke aanduiding voor tekst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6" name="Tijdelijke aanduiding voor afbeelding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6" name="Tijdelijke aanduiding voor datum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37" name="Tijdelijke aanduiding voor voettekst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38" name="Tijdelijke aanduiding voor dianumm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Afbeelding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8" name="Tijdelijke aanduiding voor tekst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2" name="Tijdelijke aanduiding voor tekst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0" name="Tijdelijke aanduiding voor tekst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1" name="Tijdelijke aanduiding voor tekst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5" name="Tijdelijke aanduiding voor tekst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3" name="Tijdelijke aanduiding voor tekst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4" name="Tijdelijke aanduiding voor tekst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</a:t>
            </a:r>
          </a:p>
        </p:txBody>
      </p:sp>
      <p:sp>
        <p:nvSpPr>
          <p:cNvPr id="39" name="Tijdelijke aanduiding voor tekst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i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27" name="Tijdelijke aanduiding voor voettekst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d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4" name="Tijdelijke aanduiding voor tekst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5" name="Tijdelijke aanduiding voor tekst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0" name="Tijdelijke aanduiding voor inhoud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7" name="Tijdelijke aanduiding voor inhoud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jarig actie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Rechte verbindingslijn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58" name="Tijdelijke aanduiding voor tekst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9" name="Tijdelijke aanduiding voor tekst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0" name="Tijdelijke aanduiding voor tekst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6" name="Tijdelijke aanduiding voor tekst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3" name="Tijdelijke aanduiding voor tekst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8" name="Tijdelijke aanduiding voor tekst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1" name="Tijdelijke aanduiding voor tekst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2" name="Tijdelijke aanduiding voor tekst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3" name="Tijdelijke aanduiding voor tekst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7" name="Tijdelijke aanduiding voor tekst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5" name="Tijdelijke aanduiding voor tekst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6" name="Tijdelijke aanduiding voor tekst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7" name="Tijdelijke aanduiding voor tekst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3" name="Tijdelijke aanduiding voor tekst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grpSp>
        <p:nvGrpSpPr>
          <p:cNvPr id="44" name="Groe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hte verbindingslijn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echte verbindingslijn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hte verbindingslijn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chte verbindingslijn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</p:grpSp>
      <p:grpSp>
        <p:nvGrpSpPr>
          <p:cNvPr id="105" name="Groe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e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noProof="0"/>
            </a:p>
          </p:txBody>
        </p:sp>
      </p:grpSp>
      <p:pic>
        <p:nvPicPr>
          <p:cNvPr id="159" name="Afbeelding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Tijdelijke aanduiding voor datum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61" name="Tijdelijke aanduiding voor voettekst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62" name="Tijdelijke aanduiding voor dianumm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Klik om inhoud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s 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18" name="Tijdelijke aanduiding voor afbeelding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20" name="Tijdelijke aanduiding voor afbeelding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9" name="Tijdelijke aanduiding voor tekst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24" name="Tijdelijke aanduiding voor afbeelding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s 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hthoek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8" name="Tijdelijke aanduiding voor afbeelding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0" name="Tijdelijke aanduiding voor tekst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1" name="Tijdelijke aanduiding voor tekst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52" name="Tijdelijke aanduiding voor afbeelding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4" name="Tijdelijke aanduiding voor tekst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5" name="Tijdelijke aanduiding voor tekst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56" name="Tijdelijke aanduiding voor afbeelding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58" name="Tijdelijke aanduiding voor tekst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59" name="Tijdelijke aanduiding voor tekst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0" name="Tijdelijke aanduiding voor afbeelding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62" name="Tijdelijke aanduiding voor tekst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63" name="Tijdelijke aanduiding voor tekst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4" name="Tijdelijke aanduiding voor afbeelding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66" name="Tijdelijke aanduiding voor tekst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67" name="Tijdelijke aanduiding voor tekst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68" name="Tijdelijke aanduiding voor afbeelding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70" name="Tijdelijke aanduiding voor tekst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1" name="Tijdelijke aanduiding voor tekst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72" name="Tijdelijke aanduiding voor afbeelding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74" name="Tijdelijke aanduiding voor tekst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5" name="Tijdelijke aanduiding voor tekst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e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59" name="Tijdelijke aanduiding voor tekst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60" name="Tijdelijke aanduiding voor tekst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61" name="Tijdelijke aanduiding voor tekst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toevoegen</a:t>
            </a:r>
          </a:p>
        </p:txBody>
      </p:sp>
      <p:sp>
        <p:nvSpPr>
          <p:cNvPr id="52" name="Tijdelijke aanduiding voor tekst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51" name="Tijdelijke aanduiding voor tekst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8" name="Tijdelijke aanduiding voor tekst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77" name="Tijdelijke aanduiding voor tekst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0" name="Tijdelijke aanduiding voor tekst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2" name="Tijdelijke aanduiding voor tekst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81" name="Tijdelijke aanduiding voor tekst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8" name="Tijdelijke aanduiding voor datum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20XX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 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enva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tekst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datum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8" name="Tijdelijke aanduiding voor tekst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17" name="Tijdelijke aanduiding voor voettekst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lo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Titel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datum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31" name="Tijdelijke aanduiding voor voettekst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32" name="Tijdelijke aanduiding voor dianumm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verzicht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30" name="Tijdelijke aanduiding voor tekst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4" name="Tijdelijke aanduiding voor tekst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3" name="Tijdelijke aanduiding voor tekst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5" name="Tijdelijke aanduiding voor tekst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8" name="Tijdelijke aanduiding voor tekst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0" name="Tijdelijke aanduiding voor datum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41" name="Tijdelijke aanduiding voor voettekst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42" name="Tijdelijke aanduiding voor dianumm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voorde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rijfs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Titel toevoegen</a:t>
            </a:r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6" name="Tijdelijke aanduiding voor tekst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35" name="Tijdelijke aanduiding voor tekst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9" name="Tijdelijke aanduiding voor tekst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38" name="Tijdelijke aanduiding voor tekst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 marktk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5" name="Tijdelijke aanduiding voor datum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27" name="Tijdelijke aanduiding voor dianumm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Verkooppresentatie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file:///C:\Users\Amber%20Scherer\Documents\ma\bewijzenmap\periode1.1\bo\M1BO-Hello-You\eindopdracht.py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Afbeelding met buiten, fabriek, gebouw, nacht">
            <a:extLst>
              <a:ext uri="{FF2B5EF4-FFF2-40B4-BE49-F238E27FC236}">
                <a16:creationId xmlns:a16="http://schemas.microsoft.com/office/drawing/2014/main" id="{D7474342-D0A1-75BD-7A13-3426C509A1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>
            <a:fillRect/>
          </a:stretch>
        </p:blipFill>
        <p:spPr/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 rtlCol="0"/>
          <a:lstStyle/>
          <a:p>
            <a:pPr rtl="0"/>
            <a:r>
              <a:rPr lang="nl-NL" sz="4000" dirty="0"/>
              <a:t>Welkom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nl-NL" dirty="0"/>
              <a:t>Amber Scherer</a:t>
            </a:r>
          </a:p>
          <a:p>
            <a:pPr rtl="0"/>
            <a:r>
              <a:rPr lang="nl-NL" dirty="0"/>
              <a:t>SD1C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884104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 descr="Afbeelding met berg, buiten, natuur, lucht&#10;&#10;Automatisch gegenereerde beschrijving">
            <a:extLst>
              <a:ext uri="{FF2B5EF4-FFF2-40B4-BE49-F238E27FC236}">
                <a16:creationId xmlns:a16="http://schemas.microsoft.com/office/drawing/2014/main" id="{8308170B-EFD2-4D6C-B2E0-F462D2BC9C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3470" r="13470"/>
          <a:stretch/>
        </p:blipFill>
        <p:spPr>
          <a:xfrm>
            <a:off x="5511344" y="10"/>
            <a:ext cx="6680656" cy="6857990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 rtlCol="0" anchor="ctr">
            <a:normAutofit/>
          </a:bodyPr>
          <a:lstStyle/>
          <a:p>
            <a:pPr rtl="0"/>
            <a:r>
              <a:rPr lang="nl-NL"/>
              <a:t>info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4805" y="3959761"/>
            <a:ext cx="2879477" cy="1790164"/>
          </a:xfrm>
        </p:spPr>
        <p:txBody>
          <a:bodyPr rtlCol="0" anchor="t">
            <a:normAutofit/>
          </a:bodyPr>
          <a:lstStyle/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opdracht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aanpak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tegenvallers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proces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feedback</a:t>
            </a:r>
          </a:p>
          <a:p>
            <a:pPr marL="285750" indent="-285750" rtl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nl-NL" dirty="0"/>
              <a:t>spel</a:t>
            </a:r>
          </a:p>
        </p:txBody>
      </p:sp>
      <p:sp>
        <p:nvSpPr>
          <p:cNvPr id="59" name="Tijdelijke aanduiding voor dianumm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9773" cy="6858000"/>
          </a:xfrm>
        </p:spPr>
        <p:txBody>
          <a:bodyPr rtlCol="0" anchor="ctr">
            <a:normAutofit/>
          </a:bodyPr>
          <a:lstStyle/>
          <a:p>
            <a:pPr rtl="0"/>
            <a:r>
              <a:rPr lang="nl-NL" dirty="0"/>
              <a:t>opdracht</a:t>
            </a:r>
          </a:p>
        </p:txBody>
      </p:sp>
      <p:sp>
        <p:nvSpPr>
          <p:cNvPr id="325" name="Tijdelijke aanduiding voor dianumm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9795" y="6492875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3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F3109BE-220B-E0BF-AAAB-0A8339CA71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706583"/>
            <a:ext cx="5859420" cy="5035090"/>
          </a:xfrm>
        </p:spPr>
        <p:txBody>
          <a:bodyPr anchor="ctr">
            <a:norm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21 stukjes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4 einden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1x pushen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nl-NL" dirty="0"/>
              <a:t>Deadline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nl-N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 rtlCol="0"/>
          <a:lstStyle/>
          <a:p>
            <a:pPr rtl="0"/>
            <a:r>
              <a:rPr lang="nl-NL" sz="1400" dirty="0"/>
              <a:t>aanpak</a:t>
            </a:r>
            <a:endParaRPr lang="nl-NL" sz="2200" dirty="0"/>
          </a:p>
        </p:txBody>
      </p:sp>
      <p:pic>
        <p:nvPicPr>
          <p:cNvPr id="27" name="Tijdelijke aanduiding voor afbeelding 26" descr="Weergave van bovenaf van een laan met aan beide zijden bomen en weiden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34980" y="1658037"/>
            <a:ext cx="3281556" cy="426393"/>
          </a:xfrm>
        </p:spPr>
        <p:txBody>
          <a:bodyPr rtlCol="0"/>
          <a:lstStyle/>
          <a:p>
            <a:pPr rtl="0"/>
            <a:r>
              <a:rPr lang="nl-NL" dirty="0"/>
              <a:t>Hoe dan!</a:t>
            </a:r>
          </a:p>
        </p:txBody>
      </p:sp>
      <p:sp>
        <p:nvSpPr>
          <p:cNvPr id="258" name="Tijdelijke aanduiding voor dianumm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B5AFCEA-EE80-F2F7-9AEB-7B44AF06BF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4167" y="2253233"/>
            <a:ext cx="3126583" cy="189014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nl-NL" dirty="0"/>
              <a:t>Brainstormen</a:t>
            </a:r>
          </a:p>
          <a:p>
            <a:pPr marL="285750" indent="-285750">
              <a:buFontTx/>
              <a:buChar char="-"/>
            </a:pPr>
            <a:r>
              <a:rPr lang="nl-NL" dirty="0"/>
              <a:t>Flowchart</a:t>
            </a:r>
          </a:p>
          <a:p>
            <a:pPr marL="285750" indent="-285750">
              <a:buFontTx/>
              <a:buChar char="-"/>
            </a:pPr>
            <a:r>
              <a:rPr lang="nl-NL" dirty="0"/>
              <a:t>Digitaal</a:t>
            </a:r>
          </a:p>
          <a:p>
            <a:pPr marL="285750" indent="-285750">
              <a:buFontTx/>
              <a:buChar char="-"/>
            </a:pPr>
            <a:r>
              <a:rPr lang="nl-NL" dirty="0"/>
              <a:t>Coderen</a:t>
            </a:r>
          </a:p>
          <a:p>
            <a:pPr marL="285750" indent="-285750">
              <a:buFontTx/>
              <a:buChar char="-"/>
            </a:pPr>
            <a:r>
              <a:rPr lang="nl-NL" dirty="0"/>
              <a:t>Verbeteren</a:t>
            </a:r>
          </a:p>
          <a:p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80CDDE26-1981-C71B-D93D-33C9D84AE4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13" r="40534" b="76384"/>
          <a:stretch/>
        </p:blipFill>
        <p:spPr>
          <a:xfrm>
            <a:off x="4979988" y="0"/>
            <a:ext cx="7212012" cy="3429000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1EE5A625-CF8D-4DB8-B64A-918374A7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9988" cy="6858000"/>
          </a:xfrm>
        </p:spPr>
        <p:txBody>
          <a:bodyPr rtlCol="0"/>
          <a:lstStyle/>
          <a:p>
            <a:pPr rtl="0"/>
            <a:r>
              <a:rPr lang="nl-NL" sz="2200" dirty="0"/>
              <a:t>Tegenvallers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 rtl="0"/>
              <a:t>5</a:t>
            </a:fld>
            <a:endParaRPr lang="nl-NL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3972253"/>
            <a:ext cx="5859420" cy="1769419"/>
          </a:xfrm>
        </p:spPr>
        <p:txBody>
          <a:bodyPr rtlCol="0"/>
          <a:lstStyle/>
          <a:p>
            <a:pPr rtl="0"/>
            <a:r>
              <a:rPr lang="nl-NL" dirty="0"/>
              <a:t>- Code</a:t>
            </a:r>
          </a:p>
          <a:p>
            <a:pPr rtl="0"/>
            <a:r>
              <a:rPr lang="nl-NL" dirty="0"/>
              <a:t>- Git hub</a:t>
            </a:r>
          </a:p>
          <a:p>
            <a:pPr rtl="0"/>
            <a:r>
              <a:rPr lang="nl-NL" dirty="0"/>
              <a:t>- Tijd</a:t>
            </a: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486" y="4715995"/>
            <a:ext cx="3282916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 rtlCol="0"/>
          <a:lstStyle/>
          <a:p>
            <a:pPr rtl="0"/>
            <a:r>
              <a:rPr lang="nl-NL" sz="2400" dirty="0"/>
              <a:t>proces</a:t>
            </a:r>
            <a:endParaRPr lang="nl-NL" dirty="0"/>
          </a:p>
        </p:txBody>
      </p:sp>
      <p:pic>
        <p:nvPicPr>
          <p:cNvPr id="46" name="Tijdelijke aanduiding voor afbeelding 45" descr="Kunstmatige intelligentie silhouet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2608" y="2982740"/>
            <a:ext cx="603504" cy="603504"/>
          </a:xfrm>
        </p:spPr>
      </p:pic>
      <p:pic>
        <p:nvPicPr>
          <p:cNvPr id="66" name="Tijdelijke aanduiding voor afbeelding 65" descr="Laptop met effen opvulling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" b="758"/>
          <a:stretch/>
        </p:blipFill>
        <p:spPr>
          <a:xfrm>
            <a:off x="4388240" y="2981421"/>
            <a:ext cx="603504" cy="594360"/>
          </a:xfrm>
        </p:spPr>
      </p:pic>
      <p:pic>
        <p:nvPicPr>
          <p:cNvPr id="105" name="Tijdelijke aanduiding voor afbeelding 104" descr="Pictogram Vraagteke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27648" y="3001928"/>
            <a:ext cx="594360" cy="594360"/>
          </a:xfrm>
        </p:spPr>
      </p:pic>
      <p:sp>
        <p:nvSpPr>
          <p:cNvPr id="62" name="Tijdelijke aanduiding voor tekst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08439"/>
            <a:ext cx="2351446" cy="491509"/>
          </a:xfrm>
        </p:spPr>
        <p:txBody>
          <a:bodyPr rtlCol="0"/>
          <a:lstStyle/>
          <a:p>
            <a:pPr rtl="0"/>
            <a:r>
              <a:rPr lang="nl-NL" dirty="0"/>
              <a:t>bedenken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Brainstormen</a:t>
            </a:r>
          </a:p>
          <a:p>
            <a:pPr rtl="0"/>
            <a:r>
              <a:rPr lang="nl-NL" dirty="0"/>
              <a:t>Tekenen</a:t>
            </a:r>
          </a:p>
          <a:p>
            <a:pPr rtl="0"/>
            <a:r>
              <a:rPr lang="nl-NL" dirty="0"/>
              <a:t>Ontwerpen</a:t>
            </a:r>
          </a:p>
        </p:txBody>
      </p:sp>
      <p:sp>
        <p:nvSpPr>
          <p:cNvPr id="64" name="Tijdelijke aanduiding voor tekst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2606" y="3608439"/>
            <a:ext cx="2823394" cy="491509"/>
          </a:xfrm>
        </p:spPr>
        <p:txBody>
          <a:bodyPr rtlCol="0"/>
          <a:lstStyle/>
          <a:p>
            <a:pPr rtl="0"/>
            <a:r>
              <a:rPr lang="nl-NL" dirty="0"/>
              <a:t>coderen</a:t>
            </a:r>
          </a:p>
        </p:txBody>
      </p:sp>
      <p:sp>
        <p:nvSpPr>
          <p:cNvPr id="63" name="Tijdelijke aanduiding voor tekst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Stukjes</a:t>
            </a:r>
          </a:p>
          <a:p>
            <a:pPr rtl="0"/>
            <a:r>
              <a:rPr lang="nl-NL" dirty="0"/>
              <a:t>Schrappen</a:t>
            </a:r>
          </a:p>
          <a:p>
            <a:pPr rtl="0"/>
            <a:r>
              <a:rPr lang="nl-NL" dirty="0"/>
              <a:t>Coderen</a:t>
            </a:r>
          </a:p>
          <a:p>
            <a:pPr rtl="0"/>
            <a:endParaRPr lang="nl-NL" dirty="0"/>
          </a:p>
        </p:txBody>
      </p:sp>
      <p:sp>
        <p:nvSpPr>
          <p:cNvPr id="77" name="Tijdelijke aanduiding voor tekst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08439"/>
            <a:ext cx="2351446" cy="491509"/>
          </a:xfrm>
        </p:spPr>
        <p:txBody>
          <a:bodyPr rtlCol="0"/>
          <a:lstStyle/>
          <a:p>
            <a:pPr rtl="0"/>
            <a:r>
              <a:rPr lang="nl-NL"/>
              <a:t>Getest</a:t>
            </a:r>
          </a:p>
        </p:txBody>
      </p:sp>
      <p:sp>
        <p:nvSpPr>
          <p:cNvPr id="76" name="Tijdelijke aanduiding voor tekst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Astrid testen</a:t>
            </a:r>
          </a:p>
          <a:p>
            <a:pPr rtl="0"/>
            <a:r>
              <a:rPr lang="nl-NL" dirty="0"/>
              <a:t>Verhelpen </a:t>
            </a:r>
          </a:p>
          <a:p>
            <a:pPr rtl="0"/>
            <a:r>
              <a:rPr lang="nl-NL" dirty="0"/>
              <a:t>Spelfouten</a:t>
            </a:r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08439"/>
            <a:ext cx="2351446" cy="491509"/>
          </a:xfrm>
        </p:spPr>
        <p:txBody>
          <a:bodyPr rtlCol="0"/>
          <a:lstStyle/>
          <a:p>
            <a:pPr rtl="0"/>
            <a:r>
              <a:rPr lang="nl-NL" dirty="0"/>
              <a:t>feedback</a:t>
            </a:r>
          </a:p>
        </p:txBody>
      </p:sp>
      <p:sp>
        <p:nvSpPr>
          <p:cNvPr id="78" name="Tijdelijke aanduiding voor tekst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036041"/>
            <a:ext cx="2351446" cy="1704547"/>
          </a:xfrm>
        </p:spPr>
        <p:txBody>
          <a:bodyPr rtlCol="0"/>
          <a:lstStyle/>
          <a:p>
            <a:pPr rtl="0"/>
            <a:r>
              <a:rPr lang="nl-NL" dirty="0"/>
              <a:t>Astrid</a:t>
            </a:r>
          </a:p>
          <a:p>
            <a:pPr rtl="0"/>
            <a:r>
              <a:rPr lang="nl-NL" dirty="0"/>
              <a:t>Frits</a:t>
            </a:r>
          </a:p>
          <a:p>
            <a:pPr rtl="0"/>
            <a:r>
              <a:rPr lang="nl-NL" dirty="0"/>
              <a:t>Docent</a:t>
            </a:r>
          </a:p>
        </p:txBody>
      </p:sp>
      <p:sp>
        <p:nvSpPr>
          <p:cNvPr id="26" name="Tijdelijke aanduiding voor datum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nl-NL"/>
              <a:t>20XX</a:t>
            </a:r>
          </a:p>
        </p:txBody>
      </p:sp>
      <p:sp>
        <p:nvSpPr>
          <p:cNvPr id="27" name="Tijdelijke aanduiding voor voettekst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nl-NL"/>
              <a:t>Verkooppresentatie</a:t>
            </a:r>
          </a:p>
        </p:txBody>
      </p:sp>
      <p:sp>
        <p:nvSpPr>
          <p:cNvPr id="28" name="Tijdelijke aanduiding voor dianumm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nl-NL" smtClean="0"/>
              <a:pPr rtl="0"/>
              <a:t>6</a:t>
            </a:fld>
            <a:endParaRPr lang="nl-NL"/>
          </a:p>
        </p:txBody>
      </p:sp>
      <p:pic>
        <p:nvPicPr>
          <p:cNvPr id="4" name="Tijdelijke aanduiding voor afbeelding 86" descr="Pictogram Klembord">
            <a:extLst>
              <a:ext uri="{FF2B5EF4-FFF2-40B4-BE49-F238E27FC236}">
                <a16:creationId xmlns:a16="http://schemas.microsoft.com/office/drawing/2014/main" id="{C1E761F0-1E4E-DD65-2E45-7A007EBF16E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83438" y="2982913"/>
            <a:ext cx="603250" cy="603250"/>
          </a:xfrm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5" descr="Reeks stemmingen plaknotities">
            <a:extLst>
              <a:ext uri="{FF2B5EF4-FFF2-40B4-BE49-F238E27FC236}">
                <a16:creationId xmlns:a16="http://schemas.microsoft.com/office/drawing/2014/main" id="{EF61D40C-40BB-E3D5-61DD-C67F149663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32" b="7832"/>
          <a:stretch>
            <a:fillRect/>
          </a:stretch>
        </p:blipFill>
        <p:spPr>
          <a:xfrm>
            <a:off x="0" y="-11113"/>
            <a:ext cx="12192000" cy="6858001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6818"/>
            <a:ext cx="12192000" cy="4491182"/>
          </a:xfrm>
        </p:spPr>
        <p:txBody>
          <a:bodyPr rtlCol="0"/>
          <a:lstStyle/>
          <a:p>
            <a:pPr rtl="0"/>
            <a:r>
              <a:rPr lang="nl-NL" dirty="0">
                <a:solidFill>
                  <a:schemeClr val="tx1"/>
                </a:solidFill>
              </a:rPr>
              <a:t>feedback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030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Video 81">
            <a:extLst>
              <a:ext uri="{FF2B5EF4-FFF2-40B4-BE49-F238E27FC236}">
                <a16:creationId xmlns:a16="http://schemas.microsoft.com/office/drawing/2014/main" id="{4BF7A259-C9D7-D487-14C7-1D6F3A5CBC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2568" r="-1" b="17574"/>
          <a:stretch/>
        </p:blipFill>
        <p:spPr>
          <a:xfrm>
            <a:off x="20" y="10"/>
            <a:ext cx="12191980" cy="3428990"/>
          </a:xfrm>
          <a:prstGeom prst="rect">
            <a:avLst/>
          </a:prstGeom>
          <a:noFill/>
        </p:spPr>
      </p:pic>
      <p:sp>
        <p:nvSpPr>
          <p:cNvPr id="80" name="Tijdelijke aanduiding voor tekst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"/>
            <a:ext cx="4979773" cy="6858000"/>
          </a:xfrm>
        </p:spPr>
        <p:txBody>
          <a:bodyPr rtlCol="0" anchor="ctr">
            <a:normAutofit/>
          </a:bodyPr>
          <a:lstStyle/>
          <a:p>
            <a:pPr rtl="0"/>
            <a:r>
              <a:rPr lang="nl-NL" dirty="0"/>
              <a:t>link</a:t>
            </a:r>
          </a:p>
        </p:txBody>
      </p:sp>
      <p:sp>
        <p:nvSpPr>
          <p:cNvPr id="28" name="Tijdelijke aanduiding voor dianummer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nl-NL" smtClean="0"/>
              <a:pPr rtl="0">
                <a:spcAft>
                  <a:spcPts val="600"/>
                </a:spcAft>
              </a:pPr>
              <a:t>8</a:t>
            </a:fld>
            <a:endParaRPr lang="nl-NL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3972253"/>
            <a:ext cx="5859420" cy="1769419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dirty="0">
                <a:hlinkClick r:id="rId6" action="ppaction://hlinkfile"/>
              </a:rPr>
              <a:t>eindopdracht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7_TF16411175_Win32" id="{1C6E7AE7-ECC6-4E35-8C40-C0FF9262D012}" vid="{71D7E812-6A60-4F8A-ADF7-3141E45DA5D5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{6DE601A5-51F9-4A78-A7D6-5FFDF029F651}tf16411175_win32</Template>
  <TotalTime>52</TotalTime>
  <Words>91</Words>
  <Application>Microsoft Office PowerPoint</Application>
  <PresentationFormat>Breedbeeld</PresentationFormat>
  <Paragraphs>72</Paragraphs>
  <Slides>8</Slides>
  <Notes>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Tenorite </vt:lpstr>
      <vt:lpstr>Tenorite Bold</vt:lpstr>
      <vt:lpstr>Wingdings</vt:lpstr>
      <vt:lpstr>Office-thema</vt:lpstr>
      <vt:lpstr>Welkom</vt:lpstr>
      <vt:lpstr>info</vt:lpstr>
      <vt:lpstr>opdracht</vt:lpstr>
      <vt:lpstr>aanpak</vt:lpstr>
      <vt:lpstr>Tegenvallers</vt:lpstr>
      <vt:lpstr>proces</vt:lpstr>
      <vt:lpstr>feedback</vt:lpstr>
      <vt:lpstr>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</dc:title>
  <dc:creator>Amber Scherer</dc:creator>
  <cp:lastModifiedBy>Amber Scherer</cp:lastModifiedBy>
  <cp:revision>1</cp:revision>
  <dcterms:created xsi:type="dcterms:W3CDTF">2022-10-31T10:38:34Z</dcterms:created>
  <dcterms:modified xsi:type="dcterms:W3CDTF">2022-10-31T11:31:30Z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